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2" r:id="rId10"/>
    <p:sldId id="261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14422"/>
            <a:ext cx="8229600" cy="28575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ема урока: «Характеристика инструментов, приспособлений для парикмахерских работ и результат воздействия инструментов и материалов на кожу и волосы головы»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5786454"/>
            <a:ext cx="2857520" cy="642942"/>
          </a:xfrm>
        </p:spPr>
        <p:txBody>
          <a:bodyPr>
            <a:normAutofit/>
          </a:bodyPr>
          <a:lstStyle/>
          <a:p>
            <a:pPr algn="r"/>
            <a:r>
              <a:rPr lang="ru-RU" sz="1600" i="1" dirty="0" smtClean="0"/>
              <a:t>Преподаватель: ЗЕМСКОВА </a:t>
            </a:r>
          </a:p>
          <a:p>
            <a:pPr algn="r"/>
            <a:r>
              <a:rPr lang="ru-RU" sz="1600" i="1" dirty="0" smtClean="0"/>
              <a:t>Наталия Александровна</a:t>
            </a:r>
            <a:endParaRPr lang="ru-RU" sz="16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00892" y="357166"/>
            <a:ext cx="192882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ЗАНЯТИЕ 1. </a:t>
            </a:r>
            <a:r>
              <a:rPr lang="ru-RU" sz="1400" i="1" dirty="0" smtClean="0">
                <a:solidFill>
                  <a:schemeClr val="tx1"/>
                </a:solidFill>
              </a:rPr>
              <a:t>(2 часа)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28596" y="3778424"/>
            <a:ext cx="842968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Цель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  <a:r>
              <a:rPr lang="ru-RU" sz="2000" smtClean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усвоить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понятия «инструмент» и «приспособление», уметь характеризовать инструменты, приспособления и составлять  их классификацию с учетом видов парикмахерских работ (услуг).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КЛАССИФИКАЦИЯ ИНСТРУМЕНТОВ</a:t>
            </a:r>
            <a:endParaRPr lang="ru-RU" sz="28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28599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ИНСТРУМЕНТЫ ДЛЯ РАСЧЕСЫВАНИЯ</a:t>
            </a:r>
            <a:endParaRPr lang="ru-RU" sz="14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428860" y="164305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715140" y="164305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500562" y="164305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1071546"/>
            <a:ext cx="442915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ИНСТРУМЕНТЫ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228599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РЕЖУЩИЕ ИНСТРУМЕНТЫ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86512" y="228599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ИНСТРУМЕНТЫ ДЛЯ УКЛАДКИ И ЗАВИВКИ</a:t>
            </a:r>
            <a:endParaRPr lang="ru-RU" sz="1400" b="1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786058"/>
            <a:ext cx="2858583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1203"/>
            <a:ext cx="3286116" cy="212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6142" y="2786058"/>
            <a:ext cx="302785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894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САМОСТОЯТЕЛЬНАЯ РАБОТА</a:t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1556792"/>
          <a:ext cx="8712969" cy="3151938"/>
        </p:xfrm>
        <a:graphic>
          <a:graphicData uri="http://schemas.openxmlformats.org/drawingml/2006/table">
            <a:tbl>
              <a:tblPr/>
              <a:tblGrid>
                <a:gridCol w="514360"/>
                <a:gridCol w="1227744"/>
                <a:gridCol w="1276886"/>
                <a:gridCol w="933708"/>
                <a:gridCol w="933708"/>
                <a:gridCol w="1161402"/>
                <a:gridCol w="1388275"/>
                <a:gridCol w="1276886"/>
              </a:tblGrid>
              <a:tr h="1152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парикмахерских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 (услуг)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Группа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инструмен-тов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Инстру-мент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Тип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инстру-мента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Материал, из которого изготовлен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инструмент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воздействует на кожу головы и волосы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Правила хранения и дезинфекции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768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1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i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Расчесывание </a:t>
                      </a:r>
                      <a:r>
                        <a:rPr lang="ru-RU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волос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0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97299" y="649813"/>
            <a:ext cx="69494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«Соответствие инструментов и приспособлений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видам работ»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58924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Домашнее задание: </a:t>
            </a:r>
            <a:r>
              <a:rPr lang="ru-RU" sz="2400" dirty="0" smtClean="0"/>
              <a:t>Доделать таблицу (графа 8): укажите правила хранения и дезинфекции каждого инструмента. </a:t>
            </a:r>
            <a:endParaRPr lang="ru-RU" sz="2400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1025" grpId="0"/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63408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ВИДЫ ПАРИКМАХЕРСКИХ РАБОТ (УСЛУГ)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1026" name="Picture 2" descr="D:\37312.gif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716016" y="4293096"/>
            <a:ext cx="3380964" cy="2250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ukladka-volos-posle-himzavivki-foto0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611560" y="260648"/>
            <a:ext cx="2784475" cy="370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1328078314_309516045_1---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124744"/>
            <a:ext cx="4680520" cy="3122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kursy_parikmakherov_2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323528" y="4005064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4608512" cy="2780928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/>
            </a:r>
            <a:b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ИНСТРУМЕНТЫ – это орудие труда парикмахера, которым выполняется та или иная операция, в результате которой волосы изменяют свою длину или форму. </a:t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pic>
        <p:nvPicPr>
          <p:cNvPr id="2050" name="Picture 2" descr="D:\802cda58c80b6002e9b6d5f9e3f8a40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88641"/>
            <a:ext cx="2870469" cy="1883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522_0c895929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060848"/>
            <a:ext cx="2849893" cy="2137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082921"/>
            <a:ext cx="2880320" cy="2646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83568" y="3284984"/>
            <a:ext cx="4608512" cy="2736304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endParaRPr lang="en-US" sz="2800" b="1" dirty="0" smtClean="0">
              <a:ln w="6350"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ПРИСПОСОБЛЕНИЯ – это то, что помогает парикмахеру при выполнении операций инструментом.</a:t>
            </a:r>
            <a:endParaRPr kumimoji="0" lang="ru-RU" sz="2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КЛАССИФИКАЦИЯ ИНСТРУМЕНТОВ</a:t>
            </a:r>
            <a:endParaRPr lang="ru-RU" sz="28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28599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ИНСТРУМЕНТЫ ДЛЯ РАСЧЕСЫВАНИЯ</a:t>
            </a:r>
            <a:endParaRPr lang="ru-RU" sz="14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428860" y="164305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715140" y="164305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500562" y="164305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1071546"/>
            <a:ext cx="442915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ИНСТРУМЕНТЫ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228599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РЕЖУЩИЕ ИНСТРУМЕНТЫ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86512" y="228599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ИНСТРУМЕНТЫ ДЛЯ УКЛАДКИ И ЗАВИВКИ</a:t>
            </a:r>
            <a:endParaRPr lang="ru-RU" sz="14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0"/>
            <a:ext cx="3106688" cy="18448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РАБОТА </a:t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В ГРУППАХ</a:t>
            </a:r>
            <a:endParaRPr lang="ru-RU" sz="2800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232248" cy="3260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88640"/>
            <a:ext cx="2225307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73016"/>
            <a:ext cx="2232248" cy="31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3573016"/>
            <a:ext cx="2140843" cy="315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573016"/>
            <a:ext cx="1988192" cy="3135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58970" y="3573016"/>
            <a:ext cx="2191108" cy="313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2627784" y="1412776"/>
            <a:ext cx="3960440" cy="1800200"/>
          </a:xfrm>
          <a:prstGeom prst="rect">
            <a:avLst/>
          </a:prstGeom>
        </p:spPr>
        <p:txBody>
          <a:bodyPr vert="horz" anchor="ctr">
            <a:normAutofit fontScale="55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Задачи: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800" b="1" i="0" u="none" strike="noStrike" kern="1200" cap="none" spc="0" normalizeH="0" dirty="0" smtClean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Рассмотреть изображения различных инструментов.</a:t>
            </a:r>
            <a:endParaRPr lang="ru-RU" sz="2800" b="1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ea typeface="+mj-ea"/>
              <a:cs typeface="+mj-cs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2800" b="1" dirty="0" smtClean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Найти отличительные признаки каждого.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2800" b="1" dirty="0" smtClean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Запишите общие характеристики для всех инструментов в карточке.</a:t>
            </a:r>
            <a:endParaRPr lang="en-US" sz="2800" b="1" dirty="0" smtClean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ea typeface="+mj-ea"/>
              <a:cs typeface="+mj-cs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2800" b="1" dirty="0" smtClean="0">
                <a:ln w="6350"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Представьте результаты своей работы.</a:t>
            </a:r>
            <a:endParaRPr kumimoji="0" lang="ru-RU" sz="2800" b="1" i="0" u="none" strike="noStrike" kern="1200" cap="none" spc="0" normalizeH="0" dirty="0" smtClean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829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ИНСТРУМЕНТЫ ДЛЯ РАСЧЕСЫВАНИЯ</a:t>
            </a:r>
            <a:endParaRPr lang="ru-RU" sz="2800" dirty="0">
              <a:latin typeface="+mn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836712"/>
            <a:ext cx="3943476" cy="576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836712"/>
            <a:ext cx="3978658" cy="5793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764704"/>
            <a:ext cx="3978658" cy="5793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829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РЕЖУЩИЕ  ИНСТРУМЕНТЫ </a:t>
            </a:r>
            <a:endParaRPr lang="ru-RU" sz="2800" dirty="0">
              <a:latin typeface="+mn-lt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4104456" cy="582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764705"/>
            <a:ext cx="3672408" cy="579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3888432" cy="72008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РЕЖУЩИЕ ИНСТРУМЕНТЫ</a:t>
            </a:r>
            <a:endParaRPr lang="ru-RU" sz="2800" dirty="0">
              <a:latin typeface="+mn-lt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3960440" cy="566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16016" y="188640"/>
            <a:ext cx="4104456" cy="576064"/>
          </a:xfrm>
          <a:prstGeom prst="rect">
            <a:avLst/>
          </a:prstGeom>
        </p:spPr>
        <p:txBody>
          <a:bodyPr vert="horz" anchor="ctr">
            <a:normAutofit fontScale="67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ИНСТРУМЕНТЫ ДЛЯ УКЛАДКИ И ЗАВИВКИ</a:t>
            </a:r>
            <a:endParaRPr kumimoji="0" lang="ru-RU" sz="2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08720"/>
            <a:ext cx="3888432" cy="5725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КЛАССИФИКАЦИЯ ИНСТРУМЕНТОВ</a:t>
            </a:r>
            <a:endParaRPr lang="ru-RU" sz="28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28599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ИНСТРУМЕНТЫ ДЛЯ РАСЧЕСЫВАНИЯ</a:t>
            </a:r>
            <a:endParaRPr lang="ru-RU" sz="14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428860" y="164305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715140" y="164305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500562" y="164305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1071546"/>
            <a:ext cx="442915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ИНСТРУМЕНТЫ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228599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РЕЖУЩИЕ ИНСТРУМЕНТЫ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86512" y="2285992"/>
            <a:ext cx="2428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ИНСТРУМЕНТЫ ДЛЯ УКЛАДКИ И ЗАВИВКИ</a:t>
            </a:r>
            <a:endParaRPr lang="ru-RU" sz="1400" b="1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</TotalTime>
  <Words>218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Тема урока: «Характеристика инструментов, приспособлений для парикмахерских работ и результат воздействия инструментов и материалов на кожу и волосы головы» </vt:lpstr>
      <vt:lpstr>ВИДЫ ПАРИКМАХЕРСКИХ РАБОТ (УСЛУГ)</vt:lpstr>
      <vt:lpstr> ИНСТРУМЕНТЫ – это орудие труда парикмахера, которым выполняется та или иная операция, в результате которой волосы изменяют свою длину или форму.  </vt:lpstr>
      <vt:lpstr>КЛАССИФИКАЦИЯ ИНСТРУМЕНТОВ</vt:lpstr>
      <vt:lpstr>РАБОТА  В ГРУППАХ</vt:lpstr>
      <vt:lpstr>ИНСТРУМЕНТЫ ДЛЯ РАСЧЕСЫВАНИЯ</vt:lpstr>
      <vt:lpstr>РЕЖУЩИЕ  ИНСТРУМЕНТЫ </vt:lpstr>
      <vt:lpstr>РЕЖУЩИЕ ИНСТРУМЕНТЫ</vt:lpstr>
      <vt:lpstr>КЛАССИФИКАЦИЯ ИНСТРУМЕНТОВ</vt:lpstr>
      <vt:lpstr>КЛАССИФИКАЦИЯ ИНСТРУМЕНТОВ</vt:lpstr>
      <vt:lpstr>САМОСТОЯТЕЛЬНАЯ РАБОТА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«Характеристика инструментов, приспособлений для парикмахерских работ и результат воздействия инструментов и материалов на кожу и волосы головы» </dc:title>
  <dc:creator>Михаил</dc:creator>
  <cp:lastModifiedBy>Михаил</cp:lastModifiedBy>
  <cp:revision>48</cp:revision>
  <dcterms:created xsi:type="dcterms:W3CDTF">2012-10-10T11:19:58Z</dcterms:created>
  <dcterms:modified xsi:type="dcterms:W3CDTF">2013-04-28T12:08:02Z</dcterms:modified>
</cp:coreProperties>
</file>